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9" r:id="rId4"/>
    <p:sldId id="268" r:id="rId5"/>
    <p:sldId id="258" r:id="rId6"/>
    <p:sldId id="275" r:id="rId7"/>
    <p:sldId id="274" r:id="rId8"/>
    <p:sldId id="276" r:id="rId9"/>
    <p:sldId id="277" r:id="rId10"/>
    <p:sldId id="260" r:id="rId11"/>
    <p:sldId id="261" r:id="rId12"/>
    <p:sldId id="263" r:id="rId13"/>
    <p:sldId id="278" r:id="rId14"/>
    <p:sldId id="279" r:id="rId15"/>
    <p:sldId id="280" r:id="rId16"/>
    <p:sldId id="283" r:id="rId17"/>
    <p:sldId id="281" r:id="rId18"/>
    <p:sldId id="282" r:id="rId19"/>
    <p:sldId id="270" r:id="rId20"/>
    <p:sldId id="271" r:id="rId21"/>
    <p:sldId id="272" r:id="rId22"/>
    <p:sldId id="273" r:id="rId23"/>
  </p:sldIdLst>
  <p:sldSz cx="12192000" cy="6858000"/>
  <p:notesSz cx="6858000" cy="9144000"/>
  <p:embeddedFontLst>
    <p:embeddedFont>
      <p:font typeface="나눔바른펜" panose="020B0503000000000000" pitchFamily="50" charset="-127"/>
      <p:regular r:id="rId24"/>
      <p:bold r:id="rId25"/>
    </p:embeddedFont>
    <p:embeddedFont>
      <p:font typeface="Gen Jyuu Gothic Medium" panose="020B0402020203020207" pitchFamily="34" charset="-128"/>
      <p:regular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Yu Gothic" panose="020B0400000000000000" pitchFamily="34" charset="-128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F6"/>
    <a:srgbClr val="C9F9FF"/>
    <a:srgbClr val="000000"/>
    <a:srgbClr val="8BF1FF"/>
    <a:srgbClr val="B9F7FF"/>
    <a:srgbClr val="5D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microsoft.com/office/2015/10/relationships/revisionInfo" Target="revisionInfo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383B95-AB04-441D-AC15-E0F10F9D9E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B43C9B-860D-4007-B411-D298C1A59E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98B7EC-A2E7-42C2-B537-C6DF4388B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B9C0C-D794-474A-8FD8-5DC5121A5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CFC4C6-7B10-4C3E-9358-3021E64C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125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C34214-451A-456C-B2B6-8DCB1397A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3729B9-1F72-4373-9A97-CC2945B0C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7BB1E3-D314-4069-A05C-74EC5BA24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F7652E-6513-4B86-A078-8A0AB2498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B5F6FE-033D-4F5E-A514-8637A5AF3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61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6FAAF1-6FA7-4E0F-8F71-EDE7A60E61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BA2450-451F-48E4-A869-250151602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107E84-E425-43A3-A349-32AD70BF6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A41B34-81C9-4C33-B99B-23A77449F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011484-D2A0-43EC-A0B1-9FB557C92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258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9AE54-D7FA-435C-A70A-5D0BC71B7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4DAB10-4468-4D73-86DF-74BB37822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889195-58D5-47EC-931C-25A7F9B3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68FA63-70BF-4257-BEB8-77E312F72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98D2FD-AF87-42B2-B5E1-6BC174EE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086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635F5-EE94-4839-BC85-E773AB3BD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AE39D3-DE91-4936-AADE-44568B405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7E4C3F-BDF3-4510-B7B2-28223DDA8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58A1A4-59E4-42B9-8046-CE63FE029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ACB55F-698C-4127-86C4-93422A0B5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173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1A883C-0DDF-488D-9AD2-81DDFFA55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257588-D292-4E48-A31F-2C42F9A71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D26621-4C35-4A9B-90D5-A24407F73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148852-0603-438B-AFE5-4A839FBE3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71B3AE-48B3-4B49-8B05-B9CB5AE63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8F6F0E-367E-4506-9A7D-E7521A274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592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F0EFB-AD2E-4BD3-8868-16B98FC66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B738E7-2D73-4CEA-B925-080F96FE6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D20B54-207A-4D55-B771-1204C7C96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C7AD68-627F-42D6-9333-2EBFF82402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1FF3830-7C46-4355-AB5C-DD0B7BA4A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61F0B4-2D9B-4335-82B9-1E1DE09D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D02F3E-CC2E-4549-A164-6C1419100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D45C79-8F66-4D2A-B16A-0DD411D5D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620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0B887D-E7E9-46E1-89D1-79E50EBF9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2AA636-37B2-467F-ADB5-6D0465212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D0BAE6-2BEF-4231-9E77-4E4D9C251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18E5B5-FBC9-4B10-AF6A-A187BA26F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525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4A3510-5F9A-41DB-A45A-E230C7C9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570CF0A-B021-47AD-A017-4719CDCC2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3B6B7F-8D4F-4128-9988-E34E0223C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915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B7837-D0A6-44AC-AB28-8EEA9299E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08184A-E227-44BE-BB76-6043AFEA9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EBFAFA-88B4-4D73-BB79-5725F9283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A22E4F-76E1-4182-97A9-FC8695C15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734FA7-7D28-491A-85A8-CBC996D9E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77EB19-2F8D-4A93-928E-6B3BBE35C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951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BE8C9-E729-457D-8C0A-EEB716819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D31768-37DD-4E95-8564-806FEF8B4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6A0237-86AA-48F2-8802-B41B03F8A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4C20ED-ECFC-40FF-98E2-F30AE686A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760685-F754-476F-8A54-7E08A012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277121-8328-4C00-80E2-DB300590F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100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D6BEFA-AAFC-405A-B053-84CD49C7A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DA4A28-8BD9-4FBD-9AFB-F9047DF7F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4B0EE-8B3F-4D63-B17D-7702752C6F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3681E1-EE45-4C86-BD24-41AA4A05D0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694C9E-FCE8-462D-A979-D109C25A0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797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japanteacher.co.kr/menu/aa/m-28.pdf" TargetMode="External"/><Relationship Id="rId4" Type="http://schemas.openxmlformats.org/officeDocument/2006/relationships/hyperlink" Target="http://japanteacher.co.kr/menu/aa/m-30.pdf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mailto:lukawitch@naver.com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12.xml"/><Relationship Id="rId3" Type="http://schemas.openxmlformats.org/officeDocument/2006/relationships/image" Target="../media/image3.png"/><Relationship Id="rId7" Type="http://schemas.openxmlformats.org/officeDocument/2006/relationships/slide" Target="slide11.xml"/><Relationship Id="rId12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slide" Target="slide10.xml"/><Relationship Id="rId11" Type="http://schemas.openxmlformats.org/officeDocument/2006/relationships/slide" Target="slide19.xml"/><Relationship Id="rId5" Type="http://schemas.openxmlformats.org/officeDocument/2006/relationships/slide" Target="slide6.xml"/><Relationship Id="rId10" Type="http://schemas.openxmlformats.org/officeDocument/2006/relationships/slide" Target="slide17.xml"/><Relationship Id="rId4" Type="http://schemas.openxmlformats.org/officeDocument/2006/relationships/slide" Target="slide5.xml"/><Relationship Id="rId9" Type="http://schemas.openxmlformats.org/officeDocument/2006/relationships/slide" Target="slide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B29FF42-CE78-4677-902C-38BA678AA54E}"/>
              </a:ext>
            </a:extLst>
          </p:cNvPr>
          <p:cNvSpPr txBox="1"/>
          <p:nvPr/>
        </p:nvSpPr>
        <p:spPr>
          <a:xfrm>
            <a:off x="5457826" y="2752992"/>
            <a:ext cx="55911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E82F842-1CF7-4D5D-892C-3BE38D971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106" y="-1247776"/>
            <a:ext cx="12270106" cy="818007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7434D3-62C9-45F6-A99E-59D2747AC085}"/>
              </a:ext>
            </a:extLst>
          </p:cNvPr>
          <p:cNvSpPr/>
          <p:nvPr/>
        </p:nvSpPr>
        <p:spPr>
          <a:xfrm>
            <a:off x="-78106" y="-1247776"/>
            <a:ext cx="12268200" cy="8181976"/>
          </a:xfrm>
          <a:prstGeom prst="rect">
            <a:avLst/>
          </a:prstGeom>
          <a:solidFill>
            <a:srgbClr val="000000">
              <a:alpha val="2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5E3B15-B222-4234-B086-BF7AB265C276}"/>
              </a:ext>
            </a:extLst>
          </p:cNvPr>
          <p:cNvSpPr txBox="1"/>
          <p:nvPr/>
        </p:nvSpPr>
        <p:spPr>
          <a:xfrm>
            <a:off x="3346131" y="2442657"/>
            <a:ext cx="54197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6600" dirty="0">
                <a:solidFill>
                  <a:schemeClr val="bg1"/>
                </a:solidFill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</a:t>
            </a:r>
            <a:endParaRPr lang="ko-KR" altLang="en-US" sz="6600" dirty="0">
              <a:solidFill>
                <a:schemeClr val="bg1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E0236ED-B83D-4EB9-8A0F-9745DC90E7AD}"/>
              </a:ext>
            </a:extLst>
          </p:cNvPr>
          <p:cNvCxnSpPr/>
          <p:nvPr/>
        </p:nvCxnSpPr>
        <p:spPr>
          <a:xfrm>
            <a:off x="2733675" y="3598098"/>
            <a:ext cx="73171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F0BD8F7-5590-4244-B275-BF833D5295E1}"/>
              </a:ext>
            </a:extLst>
          </p:cNvPr>
          <p:cNvSpPr txBox="1"/>
          <p:nvPr/>
        </p:nvSpPr>
        <p:spPr>
          <a:xfrm>
            <a:off x="4935853" y="3898180"/>
            <a:ext cx="411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동아리 스터디 자료</a:t>
            </a:r>
          </a:p>
        </p:txBody>
      </p:sp>
    </p:spTree>
    <p:extLst>
      <p:ext uri="{BB962C8B-B14F-4D97-AF65-F5344CB8AC3E}">
        <p14:creationId xmlns:p14="http://schemas.microsoft.com/office/powerpoint/2010/main" val="1623443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동사와 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269945" y="2724715"/>
            <a:ext cx="402595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1.1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う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단을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단으로 바꾼다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う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는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わ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로바꿈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2.2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る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 빼고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붙인다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3.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しない、こない</a:t>
            </a:r>
            <a:endParaRPr lang="en-US" altLang="ko-KR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461125" y="3063270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言わない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말하지않아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寝ない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자지않아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来ない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오지않아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39DC880-A8BE-4364-B8F4-1361499199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059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8"/>
            <a:ext cx="5181600" cy="3355261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동사의 부정 존댓말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733468" y="3019988"/>
            <a:ext cx="284485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ます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ません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으로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바꾸어준다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물론 동사들은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ます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형을따른다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248400" y="2404435"/>
            <a:ext cx="50831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謝りません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사과하지않습니다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習いません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배우지않습니다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しません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A5A636A-E1B2-4490-81CC-645134D332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9359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동사와 명령형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365140" y="2724715"/>
            <a:ext cx="359738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う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단을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え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단으로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る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ろ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로바꾼다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しろ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,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こい</a:t>
            </a:r>
            <a:endParaRPr lang="en-US" altLang="ko-KR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泳げ！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수영해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!)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食べろ！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먹어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!)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こい！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와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!)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AB956B3-5B9C-4F55-8191-ADEAC40E0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876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동사와</a:t>
            </a:r>
            <a:r>
              <a:rPr lang="ja-JP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가정형 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168290" y="2743765"/>
            <a:ext cx="398791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う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단을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え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단으로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바꾼후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ば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붙인다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る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れば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すれば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,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くれば</a:t>
            </a:r>
            <a:endParaRPr lang="en-US" altLang="ko-KR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話せば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이야기하면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見れば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보면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来れば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AB956B3-5B9C-4F55-8191-ADEAC40E0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78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동사와 의지형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330215" y="2648515"/>
            <a:ext cx="39879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う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단을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お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단으로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바꾼후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う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붙인다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る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よう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</a:p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しよう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,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こよう</a:t>
            </a:r>
            <a:endParaRPr lang="en-US" altLang="ko-KR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死のう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죽자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見よう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보자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来よう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오자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AB956B3-5B9C-4F55-8191-ADEAC40E0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1839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동사와 가능형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330215" y="2648515"/>
            <a:ext cx="39879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う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단을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え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단으로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바꾼후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る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붙인다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る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られる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</a:p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できる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,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こられる</a:t>
            </a:r>
            <a:endParaRPr lang="en-US" altLang="ko-KR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待てる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기다릴수있다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着られる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입을수있다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できる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할수있다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AB956B3-5B9C-4F55-8191-ADEAC40E0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9346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BB2463F-88F0-44BF-B4AD-3F6D8744DFE7}"/>
              </a:ext>
            </a:extLst>
          </p:cNvPr>
          <p:cNvSpPr/>
          <p:nvPr/>
        </p:nvSpPr>
        <p:spPr>
          <a:xfrm>
            <a:off x="323850" y="1485900"/>
            <a:ext cx="11563350" cy="4991100"/>
          </a:xfrm>
          <a:prstGeom prst="roundRect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5" y="158543"/>
            <a:ext cx="1422290" cy="1422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951171-4531-46A2-87DB-53AD8AF96AE8}"/>
              </a:ext>
            </a:extLst>
          </p:cNvPr>
          <p:cNvSpPr txBox="1"/>
          <p:nvPr/>
        </p:nvSpPr>
        <p:spPr>
          <a:xfrm>
            <a:off x="1216023" y="543515"/>
            <a:ext cx="75184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동사의 </a:t>
            </a:r>
            <a:r>
              <a:rPr lang="ko-KR" altLang="en-US" sz="360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수동형</a:t>
            </a:r>
            <a:r>
              <a:rPr lang="en-US" altLang="ko-KR" sz="36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,</a:t>
            </a:r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사역형</a:t>
            </a:r>
            <a:r>
              <a:rPr lang="en-US" altLang="ko-KR" sz="36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-</a:t>
            </a:r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설명 들어가기 전에</a:t>
            </a:r>
            <a:endParaRPr lang="ko-KR" altLang="en-US" sz="36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5E44630-290C-4CE1-B2D0-1153FF6D5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02B845-6B79-45A1-B94E-147D848CB8D8}"/>
              </a:ext>
            </a:extLst>
          </p:cNvPr>
          <p:cNvSpPr txBox="1"/>
          <p:nvPr/>
        </p:nvSpPr>
        <p:spPr>
          <a:xfrm>
            <a:off x="844550" y="2088624"/>
            <a:ext cx="1084421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수동형과 사역형은 직역을 하면 이상한 번역이 되므로 적절히 바꾸어야 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수동형은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~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받다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,~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당하다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사역형은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~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시키다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,~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하게하다는 의미를 가지고있습니다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사역수동은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우리나라엔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없는개념이고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설명하기도 어려워서 뺐어요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하지만 중요한 개념이니 꼭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알아두세요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4.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자세한 설명은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4"/>
              </a:rPr>
              <a:t>http://japanteacher.co.kr/menu/aa/m-30.pdf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5"/>
              </a:rPr>
              <a:t>http://japanteacher.co.kr/menu/aa/m-28.pdf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참고해주세요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여기선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자세하게 다루지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않을겁니다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824451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동사와 수동형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330215" y="2648515"/>
            <a:ext cx="39879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う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단을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단으로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바꾼후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れる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붙인다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る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られる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</a:p>
          <a:p>
            <a:r>
              <a:rPr lang="ja-JP" altLang="en-US" sz="280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される</a:t>
            </a:r>
            <a:r>
              <a:rPr lang="en-US" altLang="ja-JP" sz="280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,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こられる</a:t>
            </a:r>
            <a:endParaRPr lang="en-US" altLang="ko-KR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待たれる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기다려진다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落ちられる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떨어진다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される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하게되다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AB956B3-5B9C-4F55-8191-ADEAC40E0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6114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동사와 사역형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330215" y="2648515"/>
            <a:ext cx="398791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う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단을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단으로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바꾼후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せる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붙인다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る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させる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</a:p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される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,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こさせる</a:t>
            </a:r>
            <a:endParaRPr lang="en-US" altLang="ko-KR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読ませる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읽게하다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開けさせる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열게하다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来させる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오게하다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AB956B3-5B9C-4F55-8191-ADEAC40E0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88004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7813675" y="2689224"/>
            <a:ext cx="449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문제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255" y="2578243"/>
            <a:ext cx="1422290" cy="142229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CDB8C4D-9B73-4AFE-8D96-E61F2546F3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955" y="2578243"/>
            <a:ext cx="1422290" cy="142229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13AF58-2440-4D19-8DBE-7AAD4D9F45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2779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PPT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사용시 주의사항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172075" y="1349606"/>
            <a:ext cx="68580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1.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일단 현재 인터넷에 나와있는 문법들을 최대한 넣어 놨습니다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2.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옆페이지로 갈수록 중요도가 떨어지니 자신의 상황에 맞게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공부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&amp;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수업해주세요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3.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템플릿은 제가 제작한 것 이므로 마음껏 쓰셔도 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저기 고양이는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픽사베이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라는 사이트에서 얻어왔어요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4.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동아리 스터디 교재로 만든 비영리자료 입니다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마음껏 조작 가능하나 이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PPT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 자기가 만들었다고 하는 건 금지합니다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^^...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5.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또다른 문의사항 있으시면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4"/>
              </a:rPr>
              <a:t>lukawitch@naver.com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에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메일남겨주세요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9787EE-2250-428C-9879-CF86EFAF72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709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BB2463F-88F0-44BF-B4AD-3F6D8744DFE7}"/>
              </a:ext>
            </a:extLst>
          </p:cNvPr>
          <p:cNvSpPr/>
          <p:nvPr/>
        </p:nvSpPr>
        <p:spPr>
          <a:xfrm>
            <a:off x="323850" y="1485900"/>
            <a:ext cx="11563350" cy="4991100"/>
          </a:xfrm>
          <a:prstGeom prst="roundRect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5" y="158543"/>
            <a:ext cx="1422290" cy="14222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5C5652-1A86-426A-AD25-1311F0F975AF}"/>
              </a:ext>
            </a:extLst>
          </p:cNvPr>
          <p:cNvSpPr txBox="1"/>
          <p:nvPr/>
        </p:nvSpPr>
        <p:spPr>
          <a:xfrm>
            <a:off x="1216024" y="1927507"/>
            <a:ext cx="4397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私は書＿＿＿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씁니다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01474B-ECFC-4D2C-84E8-B2307C12CBA1}"/>
              </a:ext>
            </a:extLst>
          </p:cNvPr>
          <p:cNvSpPr txBox="1"/>
          <p:nvPr/>
        </p:nvSpPr>
        <p:spPr>
          <a:xfrm>
            <a:off x="1209672" y="2390176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私は見＿＿＿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보지않아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029093-40BF-4AF2-B374-1408AF6DCDEA}"/>
              </a:ext>
            </a:extLst>
          </p:cNvPr>
          <p:cNvSpPr txBox="1"/>
          <p:nvPr/>
        </p:nvSpPr>
        <p:spPr>
          <a:xfrm>
            <a:off x="1209674" y="3292253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書＿＿＿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써</a:t>
            </a:r>
            <a:r>
              <a:rPr lang="en-US" altLang="ko-KR" sz="2000" dirty="0"/>
              <a:t>!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67B68D-498D-4D89-8C60-A3B6956B4983}"/>
              </a:ext>
            </a:extLst>
          </p:cNvPr>
          <p:cNvSpPr txBox="1"/>
          <p:nvPr/>
        </p:nvSpPr>
        <p:spPr>
          <a:xfrm>
            <a:off x="1209671" y="2849568"/>
            <a:ext cx="6353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私は勉強＿＿＿家に来＿＿＿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공부하고 </a:t>
            </a:r>
            <a:r>
              <a:rPr lang="ko-KR" altLang="en-US" sz="2000" dirty="0" err="1"/>
              <a:t>집에왔다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A6BECE-1D45-4E0A-BD9C-D1B2CE923AF6}"/>
              </a:ext>
            </a:extLst>
          </p:cNvPr>
          <p:cNvSpPr txBox="1"/>
          <p:nvPr/>
        </p:nvSpPr>
        <p:spPr>
          <a:xfrm>
            <a:off x="1206495" y="4913609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私に見＿＿＿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나에게 보여지다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7FEAFD-2EF8-4EA9-BB32-F19B720FDCA4}"/>
              </a:ext>
            </a:extLst>
          </p:cNvPr>
          <p:cNvSpPr txBox="1"/>
          <p:nvPr/>
        </p:nvSpPr>
        <p:spPr>
          <a:xfrm>
            <a:off x="1206495" y="4513499"/>
            <a:ext cx="73564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 書＿＿＿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</a:t>
            </a:r>
            <a:r>
              <a:rPr lang="ko-KR" altLang="en-US" sz="2000" dirty="0" err="1"/>
              <a:t>쓸수있어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6C5579-609A-4632-8C76-CDCAF744189F}"/>
              </a:ext>
            </a:extLst>
          </p:cNvPr>
          <p:cNvSpPr txBox="1"/>
          <p:nvPr/>
        </p:nvSpPr>
        <p:spPr>
          <a:xfrm>
            <a:off x="1206495" y="4108606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一緒に＿＿＿ </a:t>
            </a:r>
            <a:r>
              <a:rPr lang="en-US" altLang="ja-JP" sz="2000" dirty="0"/>
              <a:t>(</a:t>
            </a:r>
            <a:r>
              <a:rPr lang="ko-KR" altLang="en-US" sz="2000" dirty="0"/>
              <a:t>함께 하자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5B6C9A-2CDC-4312-9949-5A42A4467875}"/>
              </a:ext>
            </a:extLst>
          </p:cNvPr>
          <p:cNvSpPr txBox="1"/>
          <p:nvPr/>
        </p:nvSpPr>
        <p:spPr>
          <a:xfrm>
            <a:off x="1206494" y="3683240"/>
            <a:ext cx="6737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私が見＿＿＿</a:t>
            </a:r>
            <a:r>
              <a:rPr lang="ja-JP" altLang="en-US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 </a:t>
            </a:r>
            <a:r>
              <a:rPr lang="en-US" altLang="ja-JP" dirty="0"/>
              <a:t>(</a:t>
            </a:r>
            <a:r>
              <a:rPr lang="ko-KR" altLang="en-US" sz="2000" dirty="0"/>
              <a:t>내가 본다면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51171-4531-46A2-87DB-53AD8AF96AE8}"/>
              </a:ext>
            </a:extLst>
          </p:cNvPr>
          <p:cNvSpPr txBox="1"/>
          <p:nvPr/>
        </p:nvSpPr>
        <p:spPr>
          <a:xfrm>
            <a:off x="1216024" y="543515"/>
            <a:ext cx="414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문제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5E44630-290C-4CE1-B2D0-1153FF6D5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41EA46B5-6599-4998-9470-746C810F405E}"/>
              </a:ext>
            </a:extLst>
          </p:cNvPr>
          <p:cNvSpPr txBox="1"/>
          <p:nvPr/>
        </p:nvSpPr>
        <p:spPr>
          <a:xfrm>
            <a:off x="1206494" y="5313719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私を来＿＿＿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나를 </a:t>
            </a:r>
            <a:r>
              <a:rPr lang="ko-KR" altLang="en-US" sz="2000" dirty="0" err="1"/>
              <a:t>오게하다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142732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BB2463F-88F0-44BF-B4AD-3F6D8744DFE7}"/>
              </a:ext>
            </a:extLst>
          </p:cNvPr>
          <p:cNvSpPr/>
          <p:nvPr/>
        </p:nvSpPr>
        <p:spPr>
          <a:xfrm>
            <a:off x="323850" y="1485900"/>
            <a:ext cx="11563350" cy="4991100"/>
          </a:xfrm>
          <a:prstGeom prst="roundRect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5" y="158543"/>
            <a:ext cx="1422290" cy="1422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951171-4531-46A2-87DB-53AD8AF96AE8}"/>
              </a:ext>
            </a:extLst>
          </p:cNvPr>
          <p:cNvSpPr txBox="1"/>
          <p:nvPr/>
        </p:nvSpPr>
        <p:spPr>
          <a:xfrm>
            <a:off x="1216024" y="543515"/>
            <a:ext cx="414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정답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5E44630-290C-4CE1-B2D0-1153FF6D5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A69A023-A50E-473B-B536-F234D139785A}"/>
              </a:ext>
            </a:extLst>
          </p:cNvPr>
          <p:cNvSpPr txBox="1"/>
          <p:nvPr/>
        </p:nvSpPr>
        <p:spPr>
          <a:xfrm>
            <a:off x="1216024" y="1927507"/>
            <a:ext cx="4397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私は書きます</a:t>
            </a:r>
            <a:r>
              <a:rPr lang="en-US" altLang="ja-JP" sz="2000" dirty="0"/>
              <a:t>(</a:t>
            </a:r>
            <a:r>
              <a:rPr lang="ko-KR" altLang="en-US" sz="2000" dirty="0"/>
              <a:t>나는 씁니다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6E9EBC-8C14-47E3-8C6D-5F8E3DCE440D}"/>
              </a:ext>
            </a:extLst>
          </p:cNvPr>
          <p:cNvSpPr txBox="1"/>
          <p:nvPr/>
        </p:nvSpPr>
        <p:spPr>
          <a:xfrm>
            <a:off x="1209672" y="2390176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私は見らない</a:t>
            </a:r>
            <a:r>
              <a:rPr lang="en-US" altLang="ja-JP" sz="2000" dirty="0"/>
              <a:t>(</a:t>
            </a:r>
            <a:r>
              <a:rPr lang="ko-KR" altLang="en-US" sz="2000" dirty="0"/>
              <a:t>나는 보지않아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C99EFE5-0A45-4752-8381-6F797D2EC495}"/>
              </a:ext>
            </a:extLst>
          </p:cNvPr>
          <p:cNvSpPr txBox="1"/>
          <p:nvPr/>
        </p:nvSpPr>
        <p:spPr>
          <a:xfrm>
            <a:off x="1209674" y="3292253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書け！</a:t>
            </a:r>
            <a:r>
              <a:rPr lang="en-US" altLang="ja-JP" sz="2000" dirty="0"/>
              <a:t>(</a:t>
            </a:r>
            <a:r>
              <a:rPr lang="ko-KR" altLang="en-US" sz="2000" dirty="0"/>
              <a:t>써</a:t>
            </a:r>
            <a:r>
              <a:rPr lang="en-US" altLang="ko-KR" sz="2000" dirty="0"/>
              <a:t>!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B23098-39EE-4075-B39F-9A714C256596}"/>
              </a:ext>
            </a:extLst>
          </p:cNvPr>
          <p:cNvSpPr txBox="1"/>
          <p:nvPr/>
        </p:nvSpPr>
        <p:spPr>
          <a:xfrm>
            <a:off x="1209671" y="2849568"/>
            <a:ext cx="63531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私は勉強して家に来た</a:t>
            </a:r>
            <a:r>
              <a:rPr lang="en-US" altLang="ja-JP" sz="2000" dirty="0"/>
              <a:t>(</a:t>
            </a:r>
            <a:r>
              <a:rPr lang="ko-KR" altLang="en-US" sz="2000" dirty="0"/>
              <a:t>나는 공부하고 </a:t>
            </a:r>
            <a:r>
              <a:rPr lang="ko-KR" altLang="en-US" sz="2000" dirty="0" err="1"/>
              <a:t>집에왔다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E987C80-85C0-4F7E-A6B8-D8D3CAEEBA49}"/>
              </a:ext>
            </a:extLst>
          </p:cNvPr>
          <p:cNvSpPr txBox="1"/>
          <p:nvPr/>
        </p:nvSpPr>
        <p:spPr>
          <a:xfrm>
            <a:off x="1206495" y="4913609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私に見られる</a:t>
            </a:r>
            <a:r>
              <a:rPr lang="en-US" altLang="ja-JP" sz="2000" dirty="0"/>
              <a:t>(</a:t>
            </a:r>
            <a:r>
              <a:rPr lang="ko-KR" altLang="en-US" sz="2000" dirty="0"/>
              <a:t>나에게 보여지다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656D41-535B-4CC4-B3E9-2D81E7FC21E2}"/>
              </a:ext>
            </a:extLst>
          </p:cNvPr>
          <p:cNvSpPr txBox="1"/>
          <p:nvPr/>
        </p:nvSpPr>
        <p:spPr>
          <a:xfrm>
            <a:off x="1206495" y="4513499"/>
            <a:ext cx="73564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 書ける</a:t>
            </a:r>
            <a:r>
              <a:rPr lang="en-US" altLang="ja-JP" sz="2000" dirty="0"/>
              <a:t>(</a:t>
            </a:r>
            <a:r>
              <a:rPr lang="ko-KR" altLang="en-US" sz="2000" dirty="0"/>
              <a:t>나는 </a:t>
            </a:r>
            <a:r>
              <a:rPr lang="ko-KR" altLang="en-US" sz="2000" dirty="0" err="1"/>
              <a:t>쓸수있어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854BF69-4D5B-4015-9CF9-D4CB079D6AAF}"/>
              </a:ext>
            </a:extLst>
          </p:cNvPr>
          <p:cNvSpPr txBox="1"/>
          <p:nvPr/>
        </p:nvSpPr>
        <p:spPr>
          <a:xfrm>
            <a:off x="1206495" y="4108606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一緒に行こう </a:t>
            </a:r>
            <a:r>
              <a:rPr lang="en-US" altLang="ja-JP" sz="2000" dirty="0"/>
              <a:t>(</a:t>
            </a:r>
            <a:r>
              <a:rPr lang="ko-KR" altLang="en-US" sz="2000" dirty="0"/>
              <a:t>함께 하자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8381A80-9445-4B77-B864-550587C0345D}"/>
              </a:ext>
            </a:extLst>
          </p:cNvPr>
          <p:cNvSpPr txBox="1"/>
          <p:nvPr/>
        </p:nvSpPr>
        <p:spPr>
          <a:xfrm>
            <a:off x="1206494" y="3683240"/>
            <a:ext cx="6737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私が見れば</a:t>
            </a:r>
            <a:r>
              <a:rPr lang="ja-JP" altLang="en-US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 </a:t>
            </a:r>
            <a:r>
              <a:rPr lang="en-US" altLang="ja-JP" dirty="0"/>
              <a:t>(</a:t>
            </a:r>
            <a:r>
              <a:rPr lang="ko-KR" altLang="en-US" sz="2000" dirty="0"/>
              <a:t>내가 본다면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F8817AC-8C6A-4F49-895C-77743D785F65}"/>
              </a:ext>
            </a:extLst>
          </p:cNvPr>
          <p:cNvSpPr txBox="1"/>
          <p:nvPr/>
        </p:nvSpPr>
        <p:spPr>
          <a:xfrm>
            <a:off x="1206494" y="5313719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私を来させる</a:t>
            </a:r>
            <a:r>
              <a:rPr lang="en-US" altLang="ja-JP" sz="2000" dirty="0"/>
              <a:t>(</a:t>
            </a:r>
            <a:r>
              <a:rPr lang="ko-KR" altLang="en-US" sz="2000" dirty="0"/>
              <a:t>나를 </a:t>
            </a:r>
            <a:r>
              <a:rPr lang="ko-KR" altLang="en-US" sz="2000" dirty="0" err="1"/>
              <a:t>오게하다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980080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B29FF42-CE78-4677-902C-38BA678AA54E}"/>
              </a:ext>
            </a:extLst>
          </p:cNvPr>
          <p:cNvSpPr txBox="1"/>
          <p:nvPr/>
        </p:nvSpPr>
        <p:spPr>
          <a:xfrm>
            <a:off x="5457826" y="2752992"/>
            <a:ext cx="55911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E82F842-1CF7-4D5D-892C-3BE38D971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106" y="-1247776"/>
            <a:ext cx="12270106" cy="818007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7434D3-62C9-45F6-A99E-59D2747AC085}"/>
              </a:ext>
            </a:extLst>
          </p:cNvPr>
          <p:cNvSpPr/>
          <p:nvPr/>
        </p:nvSpPr>
        <p:spPr>
          <a:xfrm>
            <a:off x="-78106" y="-1247776"/>
            <a:ext cx="12268200" cy="8181976"/>
          </a:xfrm>
          <a:prstGeom prst="rect">
            <a:avLst/>
          </a:prstGeom>
          <a:solidFill>
            <a:srgbClr val="000000">
              <a:alpha val="2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5E3B15-B222-4234-B086-BF7AB265C276}"/>
              </a:ext>
            </a:extLst>
          </p:cNvPr>
          <p:cNvSpPr txBox="1"/>
          <p:nvPr/>
        </p:nvSpPr>
        <p:spPr>
          <a:xfrm>
            <a:off x="4316733" y="2442657"/>
            <a:ext cx="54197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감사합니다</a:t>
            </a:r>
            <a:endParaRPr lang="ko-KR" altLang="en-US" sz="6600" dirty="0">
              <a:solidFill>
                <a:schemeClr val="bg1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E0236ED-B83D-4EB9-8A0F-9745DC90E7AD}"/>
              </a:ext>
            </a:extLst>
          </p:cNvPr>
          <p:cNvCxnSpPr/>
          <p:nvPr/>
        </p:nvCxnSpPr>
        <p:spPr>
          <a:xfrm>
            <a:off x="2733675" y="3598098"/>
            <a:ext cx="73171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F0BD8F7-5590-4244-B275-BF833D5295E1}"/>
              </a:ext>
            </a:extLst>
          </p:cNvPr>
          <p:cNvSpPr txBox="1"/>
          <p:nvPr/>
        </p:nvSpPr>
        <p:spPr>
          <a:xfrm>
            <a:off x="4935853" y="3898180"/>
            <a:ext cx="411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동아리 스터디 자료</a:t>
            </a:r>
          </a:p>
        </p:txBody>
      </p:sp>
    </p:spTree>
    <p:extLst>
      <p:ext uri="{BB962C8B-B14F-4D97-AF65-F5344CB8AC3E}">
        <p14:creationId xmlns:p14="http://schemas.microsoft.com/office/powerpoint/2010/main" val="972260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스터디 공지사항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210175" y="2254481"/>
            <a:ext cx="6858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1.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저도 잘 못합니다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..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양해 바랍니다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2.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이것을 인쇄하셔서 사용해도 되고 알아서 사용하세요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저에게 인쇄 부탁하시면 인쇄비는 받겠습니다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^^)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3.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그럼 즐거운 공부되세요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7DC106-2765-4DD9-8796-861FC79978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7025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490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Category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333999" y="1282931"/>
            <a:ext cx="654367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4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4" action="ppaction://hlinksldjump"/>
              </a:rPr>
              <a:t>형용사와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4" action="ppaction://hlinksldjump"/>
              </a:rPr>
              <a:t>です</a:t>
            </a:r>
            <a:endParaRPr lang="en-US" altLang="ja-JP" sz="24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5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5" action="ppaction://hlinksldjump"/>
              </a:rPr>
              <a:t>형용사와 </a:t>
            </a:r>
            <a:r>
              <a:rPr lang="ko-KR" altLang="en-US" sz="24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  <a:hlinkClick r:id="rId5" action="ppaction://hlinksldjump"/>
              </a:rPr>
              <a:t>명사</a:t>
            </a:r>
            <a:endParaRPr lang="ko-KR" altLang="en-US" sz="24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6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6" action="ppaction://hlinksldjump"/>
              </a:rPr>
              <a:t>형용사와 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6" action="ppaction://hlinksldjump"/>
              </a:rPr>
              <a:t>ない</a:t>
            </a:r>
            <a:endParaRPr lang="ko-KR" altLang="en-US" sz="24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7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7" action="ppaction://hlinksldjump"/>
              </a:rPr>
              <a:t>형용사의 부정 존댓말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8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8" action="ppaction://hlinksldjump"/>
              </a:rPr>
              <a:t>형용사와 과거형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8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8" action="ppaction://hlinksldjump"/>
              </a:rPr>
              <a:t>형용사와 연결형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9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9" action="ppaction://hlinksldjump"/>
              </a:rPr>
              <a:t>형용사와 동사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10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0" action="ppaction://hlinksldjump"/>
              </a:rPr>
              <a:t>형용사와 가정형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1" action="ppaction://hlinksldjump"/>
              </a:rPr>
              <a:t>문제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ja-JP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제목부분을 클릭하시면 해당 슬라이스로 이동합니다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  <a:endParaRPr lang="en-US" altLang="ja-JP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8483D8D-F6B6-467B-B888-CB687F87188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550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995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동사와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ます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85885" y="2509272"/>
            <a:ext cx="29242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1.1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う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단으로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2.2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형식동사는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る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단으로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3.3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형식동사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:</a:t>
            </a:r>
          </a:p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します、きます</a:t>
            </a:r>
            <a:endParaRPr lang="en-US" altLang="ja-JP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527800" y="2940159"/>
            <a:ext cx="4292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書きます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씁니다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教えます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가르칩니다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来ます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FCF2495-B83A-4F35-B4C5-74DAA1A608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54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BB2463F-88F0-44BF-B4AD-3F6D8744DFE7}"/>
              </a:ext>
            </a:extLst>
          </p:cNvPr>
          <p:cNvSpPr/>
          <p:nvPr/>
        </p:nvSpPr>
        <p:spPr>
          <a:xfrm>
            <a:off x="323850" y="1485900"/>
            <a:ext cx="11563350" cy="4991100"/>
          </a:xfrm>
          <a:prstGeom prst="roundRect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5" y="158543"/>
            <a:ext cx="1422290" cy="14222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1951171-4531-46A2-87DB-53AD8AF96AE8}"/>
              </a:ext>
            </a:extLst>
          </p:cNvPr>
          <p:cNvSpPr txBox="1"/>
          <p:nvPr/>
        </p:nvSpPr>
        <p:spPr>
          <a:xfrm>
            <a:off x="1216023" y="543515"/>
            <a:ext cx="66325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동사의</a:t>
            </a:r>
            <a:r>
              <a:rPr lang="ja-JP" altLang="en-US" sz="36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て</a:t>
            </a:r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</a:t>
            </a:r>
            <a:r>
              <a:rPr lang="en-US" altLang="ko-KR" sz="36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,</a:t>
            </a:r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과거형</a:t>
            </a:r>
            <a:r>
              <a:rPr lang="en-US" altLang="ko-KR" sz="36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-</a:t>
            </a:r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설명 들어가기 전에</a:t>
            </a:r>
            <a:endParaRPr lang="ko-KR" altLang="en-US" sz="36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5E44630-290C-4CE1-B2D0-1153FF6D5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B02B845-6B79-45A1-B94E-147D848CB8D8}"/>
              </a:ext>
            </a:extLst>
          </p:cNvPr>
          <p:cNvSpPr txBox="1"/>
          <p:nvPr/>
        </p:nvSpPr>
        <p:spPr>
          <a:xfrm>
            <a:off x="776287" y="2136090"/>
            <a:ext cx="1084421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여기서는 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て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 기준으로 설명되었습니다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</a:t>
            </a:r>
            <a:r>
              <a:rPr lang="en-US" altLang="ja-JP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,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ぐ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에서 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는 청음 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ぐ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는 탁음을 붙이면 됩니다 무슨 소리인지 모르시겠다면 설명보시면 이해하기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쉬우실거예요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3.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て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형에서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청음이였다면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과거형에서도 청음입니다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Ex)~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て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면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~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た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이다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~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면</a:t>
            </a:r>
            <a:r>
              <a:rPr lang="en-US" altLang="ja-JP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~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입니다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4.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이법칙이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적용이되지않는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예외단어도 있습니다 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行く</a:t>
            </a:r>
            <a:r>
              <a:rPr lang="en-US" altLang="ja-JP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行って</a:t>
            </a:r>
            <a:r>
              <a:rPr lang="en-US" altLang="ja-JP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),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走る</a:t>
            </a:r>
            <a:r>
              <a:rPr lang="en-US" altLang="ja-JP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走って</a:t>
            </a:r>
            <a:r>
              <a:rPr lang="en-US" altLang="ja-JP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),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帰る</a:t>
            </a:r>
            <a:r>
              <a:rPr lang="en-US" altLang="ja-JP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帰って</a:t>
            </a:r>
            <a:r>
              <a:rPr lang="en-US" altLang="ja-JP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가 대표적인 단어입니다</a:t>
            </a:r>
            <a:r>
              <a:rPr lang="ja-JP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하지만 이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PPT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에선 그 부분에 대한 별도의 설명은 없을 예정입니다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21822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동사의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て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,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과거형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-1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형식동사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363662" y="2940159"/>
            <a:ext cx="33686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う</a:t>
            </a:r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つ</a:t>
            </a:r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る</a:t>
            </a:r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가올때는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～って</a:t>
            </a:r>
            <a:endParaRPr lang="en-US" altLang="ja-JP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む</a:t>
            </a:r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ぶ</a:t>
            </a:r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ぬ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가올때는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~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んで</a:t>
            </a:r>
            <a:endParaRPr lang="en-US" altLang="ja-JP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く</a:t>
            </a:r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,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ぐ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가올때는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~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いて</a:t>
            </a:r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(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で</a:t>
            </a:r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)</a:t>
            </a:r>
          </a:p>
          <a:p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す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가올때는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~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して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endParaRPr lang="en-US" altLang="ja-JP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8172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会って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만나고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遊んで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놀고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話した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말했다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B11CFE3-970F-4B7A-AAA2-C93BBFF92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15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동사의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て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,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과거형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-2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형식동사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363662" y="3371046"/>
            <a:ext cx="33686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る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빼고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て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나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た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붙이면된다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8172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見て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보고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食べて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밥먹고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答えた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대답했다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B11CFE3-970F-4B7A-AAA2-C93BBFF92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169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동사의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て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,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과거형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-3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형식동사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2144712" y="3371046"/>
            <a:ext cx="336867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する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-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して</a:t>
            </a:r>
            <a:endParaRPr lang="en-US" altLang="ja-JP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くる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-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きて</a:t>
            </a:r>
            <a:endParaRPr lang="en-US" altLang="ko-KR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8172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して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하고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来て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오고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来た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왔다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B11CFE3-970F-4B7A-AAA2-C93BBFF92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6145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2863</TotalTime>
  <Words>1106</Words>
  <Application>Microsoft Office PowerPoint</Application>
  <PresentationFormat>와이드스크린</PresentationFormat>
  <Paragraphs>176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나눔바른펜</vt:lpstr>
      <vt:lpstr>Arial</vt:lpstr>
      <vt:lpstr>Gen Jyuu Gothic Medium</vt:lpstr>
      <vt:lpstr>맑은 고딕</vt:lpstr>
      <vt:lpstr>Yu 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hestia</dc:creator>
  <cp:lastModifiedBy>hestia</cp:lastModifiedBy>
  <cp:revision>103</cp:revision>
  <dcterms:created xsi:type="dcterms:W3CDTF">2017-09-05T13:05:32Z</dcterms:created>
  <dcterms:modified xsi:type="dcterms:W3CDTF">2017-09-20T13:56:12Z</dcterms:modified>
</cp:coreProperties>
</file>

<file path=docProps/thumbnail.jpeg>
</file>